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 snapToGrid="0" snapToObjects="1">
      <p:cViewPr varScale="1">
        <p:scale>
          <a:sx n="99" d="100"/>
          <a:sy n="99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706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595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30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457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09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556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05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255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7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19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15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1EFCC-183E-B743-AA9F-22C0BE6C9883}" type="datetimeFigureOut">
              <a:rPr lang="nl-NL" smtClean="0"/>
              <a:t>26-06-2020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768A1-03AF-584F-B5DB-BA2418AF2E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6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B6800-C53D-864D-B97D-7CF49269B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10 geboden van </a:t>
            </a:r>
            <a:r>
              <a:rPr lang="nl-NL" dirty="0" err="1"/>
              <a:t>FairPlay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4C18A8-146A-6F4F-934E-B58539389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41668"/>
            <a:ext cx="7073553" cy="652958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dirty="0"/>
              <a:t>Speel sportief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Speel steeds om te winnen, maar wees waardig in uw verlies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Volg de regels van het spel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Respecteer: tegenstanders, ploegmaats, scheidsrechters, </a:t>
            </a:r>
            <a:r>
              <a:rPr lang="nl-NL" dirty="0" err="1"/>
              <a:t>officiëlen</a:t>
            </a:r>
            <a:r>
              <a:rPr lang="nl-NL" dirty="0"/>
              <a:t>, trainers/afgevaardigden, vrijwilligers, supporters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Eer de mensen die de goede naam van het voetbal verdedigen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Promoot het voetbal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Verwerp corruptie, drugs, racisme en geweld en andere gevaren voor de populariteit van onze sport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Help anderen om aan deze verleiding te weerstaan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Stel de mensen die deze sport in diskrediet brengen aan de kaak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Verbeter de wereld dankzij het voetbal </a:t>
            </a:r>
          </a:p>
          <a:p>
            <a:pPr marL="342900" indent="-342900">
              <a:buFont typeface="+mj-lt"/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961427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{C50CD7B9-ED7E-CF47-9692-023AC410B819}tf16401369</Template>
  <TotalTime>6</TotalTime>
  <Words>99</Words>
  <Application>Microsoft Macintosh PowerPoint</Application>
  <PresentationFormat>Breedbeeld</PresentationFormat>
  <Paragraphs>11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Calibri Light</vt:lpstr>
      <vt:lpstr>Rockwell</vt:lpstr>
      <vt:lpstr>Wingdings</vt:lpstr>
      <vt:lpstr>Atlas</vt:lpstr>
      <vt:lpstr>De 10 geboden van FairPlay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10 geboden van FairPlay </dc:title>
  <dc:creator>Elisa Meurmans</dc:creator>
  <cp:lastModifiedBy>Elisa Meurmans</cp:lastModifiedBy>
  <cp:revision>1</cp:revision>
  <dcterms:created xsi:type="dcterms:W3CDTF">2020-06-26T15:44:02Z</dcterms:created>
  <dcterms:modified xsi:type="dcterms:W3CDTF">2020-06-26T15:50:23Z</dcterms:modified>
</cp:coreProperties>
</file>